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8"/>
  </p:notesMasterIdLst>
  <p:handoutMasterIdLst>
    <p:handoutMasterId r:id="rId9"/>
  </p:handoutMasterIdLst>
  <p:sldIdLst>
    <p:sldId id="266" r:id="rId2"/>
    <p:sldId id="287" r:id="rId3"/>
    <p:sldId id="288" r:id="rId4"/>
    <p:sldId id="286" r:id="rId5"/>
    <p:sldId id="289" r:id="rId6"/>
    <p:sldId id="293" r:id="rId7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A051"/>
    <a:srgbClr val="00FF00"/>
    <a:srgbClr val="0000FF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94" d="100"/>
          <a:sy n="94" d="100"/>
        </p:scale>
        <p:origin x="78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70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80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5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12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11" Type="http://schemas.openxmlformats.org/officeDocument/2006/relationships/image" Target="../media/image6.wmf"/><Relationship Id="rId5" Type="http://schemas.openxmlformats.org/officeDocument/2006/relationships/image" Target="../media/image9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8.png"/><Relationship Id="rId9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Aug 2020 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- AT100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86350" y="4097060"/>
            <a:ext cx="405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03 Sep 2020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err="1">
                <a:latin typeface="Calibri" pitchFamily="34" charset="0"/>
                <a:cs typeface="Calibri" pitchFamily="34" charset="0"/>
              </a:rPr>
              <a:t>Heng</a:t>
            </a:r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1800" dirty="0" err="1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88504" y="908720"/>
            <a:ext cx="9001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>
                <a:solidFill>
                  <a:srgbClr val="FF0000"/>
                </a:solidFill>
                <a:latin typeface="Calibri" pitchFamily="34" charset="0"/>
              </a:rPr>
              <a:t> September 2020,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[BFX-AT100] </a:t>
            </a:r>
            <a:r>
              <a:rPr lang="en-US" altLang="zh-TW" sz="1800" b="1" dirty="0" err="1">
                <a:solidFill>
                  <a:srgbClr val="FF0000"/>
                </a:solidFill>
                <a:latin typeface="Calibri" pitchFamily="34" charset="0"/>
              </a:rPr>
              <a:t>Agust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 2020 Mass production issue.</a:t>
            </a:r>
          </a:p>
          <a:p>
            <a:pPr eaLnBrk="0" hangingPunct="0"/>
            <a:endParaRPr lang="en-US" altLang="zh-TW" sz="1800" b="1" dirty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Total:</a:t>
            </a:r>
          </a:p>
          <a:p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HDMI output noise (Critical ) : 2/500pcs (0.4%)</a:t>
            </a:r>
          </a:p>
          <a:p>
            <a:pPr eaLnBrk="0" hangingPunct="0"/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Can not google login with RCU (Critical) 1/500pcs (0.2%)</a:t>
            </a:r>
          </a:p>
          <a:p>
            <a:pPr eaLnBrk="0" hangingPunct="0"/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SET label print is not completely (Major) : 1/500pcs (0.2%)</a:t>
            </a:r>
          </a:p>
          <a:p>
            <a:pPr eaLnBrk="0" hangingPunct="0"/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Ethernet cable packing NG (Major) : Not counted (20%)</a:t>
            </a: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3949754"/>
              </p:ext>
            </p:extLst>
          </p:nvPr>
        </p:nvGraphicFramePr>
        <p:xfrm>
          <a:off x="72736" y="517890"/>
          <a:ext cx="8915423" cy="4196543"/>
        </p:xfrm>
        <a:graphic>
          <a:graphicData uri="http://schemas.openxmlformats.org/drawingml/2006/table">
            <a:tbl>
              <a:tblPr/>
              <a:tblGrid>
                <a:gridCol w="1011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0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2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2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9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92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11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46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0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output noise.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dirty="0">
                          <a:latin typeface="+mn-lt"/>
                        </a:rPr>
                        <a:t>Checked history. This unit was passed all stations smoothly.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kern="0" dirty="0">
                          <a:latin typeface="+mn-lt"/>
                          <a:cs typeface="Calibri" pitchFamily="34" charset="0"/>
                        </a:rPr>
                        <a:t>Waiting Visual inspection and  X-Ray inspection when</a:t>
                      </a:r>
                      <a:r>
                        <a:rPr lang="en-US" altLang="zh-TW" sz="1000" kern="0" baseline="0" dirty="0">
                          <a:latin typeface="+mn-lt"/>
                          <a:cs typeface="Calibri" pitchFamily="34" charset="0"/>
                        </a:rPr>
                        <a:t> NG sample turn back Foxconn VN.</a:t>
                      </a:r>
                      <a:endParaRPr lang="en-US" altLang="zh-TW" sz="1000" kern="0" dirty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dirty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dirty="0">
                          <a:latin typeface="+mn-lt"/>
                          <a:cs typeface="Calibri" pitchFamily="34" charset="0"/>
                        </a:rPr>
                        <a:t>3. Checked console information --&gt; no issue found.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Waiting NG sample for analysis</a:t>
                      </a:r>
                      <a:r>
                        <a:rPr lang="en-US" altLang="zh-TW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detect issue.</a:t>
                      </a:r>
                      <a:endParaRPr lang="en-US" altLang="zh-TW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TE-Allan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TBD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TBD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456729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noise </a:t>
            </a:r>
            <a:endParaRPr kumimoji="1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34115" y="2523634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174" y="1192876"/>
            <a:ext cx="3184382" cy="1296800"/>
          </a:xfrm>
          <a:prstGeom prst="rect">
            <a:avLst/>
          </a:prstGeom>
          <a:ln>
            <a:solidFill>
              <a:srgbClr val="10A05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174" y="2613875"/>
            <a:ext cx="3184382" cy="1333471"/>
          </a:xfrm>
          <a:prstGeom prst="rect">
            <a:avLst/>
          </a:prstGeom>
          <a:ln>
            <a:solidFill>
              <a:srgbClr val="10A051"/>
            </a:solidFill>
          </a:ln>
        </p:spPr>
      </p:pic>
    </p:spTree>
    <p:extLst>
      <p:ext uri="{BB962C8B-B14F-4D97-AF65-F5344CB8AC3E}">
        <p14:creationId xmlns:p14="http://schemas.microsoft.com/office/powerpoint/2010/main" val="1836054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1494377"/>
              </p:ext>
            </p:extLst>
          </p:nvPr>
        </p:nvGraphicFramePr>
        <p:xfrm>
          <a:off x="72736" y="517890"/>
          <a:ext cx="9030074" cy="4343388"/>
        </p:xfrm>
        <a:graphic>
          <a:graphicData uri="http://schemas.openxmlformats.org/drawingml/2006/table">
            <a:tbl>
              <a:tblPr/>
              <a:tblGrid>
                <a:gridCol w="973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2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705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Can not google login with RCU 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sz="1000" dirty="0">
                          <a:latin typeface="+mn-lt"/>
                          <a:cs typeface="Calibri" panose="020F0502020204030204" pitchFamily="34" charset="0"/>
                        </a:rPr>
                        <a:t>Check production</a:t>
                      </a:r>
                      <a:r>
                        <a:rPr lang="en-US" sz="1000" baseline="0" dirty="0">
                          <a:latin typeface="+mn-lt"/>
                          <a:cs typeface="Calibri" panose="020F0502020204030204" pitchFamily="34" charset="0"/>
                        </a:rPr>
                        <a:t> data no found abnormal issue.</a:t>
                      </a:r>
                      <a:endParaRPr lang="en-US" sz="100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endParaRPr lang="en-US" sz="1000" dirty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endParaRPr lang="en-US" sz="1000" dirty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en-US" sz="1000" dirty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  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+mn-lt"/>
                          <a:cs typeface="Calibri" panose="020F0502020204030204" pitchFamily="34" charset="0"/>
                        </a:rPr>
                        <a:t>2. This unit no test</a:t>
                      </a:r>
                      <a:r>
                        <a:rPr lang="en-US" sz="1000" baseline="0" dirty="0">
                          <a:latin typeface="+mn-lt"/>
                          <a:cs typeface="Calibri" panose="020F0502020204030204" pitchFamily="34" charset="0"/>
                        </a:rPr>
                        <a:t> OBA function, so no test accessory RCU function on </a:t>
                      </a:r>
                      <a:r>
                        <a:rPr lang="en-US" sz="1000" baseline="0" dirty="0" err="1">
                          <a:latin typeface="+mn-lt"/>
                          <a:cs typeface="Calibri" panose="020F0502020204030204" pitchFamily="34" charset="0"/>
                        </a:rPr>
                        <a:t>Fii</a:t>
                      </a:r>
                      <a:r>
                        <a:rPr lang="en-US" sz="1000" baseline="0" dirty="0">
                          <a:latin typeface="+mn-lt"/>
                          <a:cs typeface="Calibri" panose="020F0502020204030204" pitchFamily="34" charset="0"/>
                        </a:rPr>
                        <a:t> side.</a:t>
                      </a:r>
                      <a:endParaRPr lang="en-US" sz="100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Þ"/>
                        <a:tabLst/>
                        <a:defRPr/>
                      </a:pPr>
                      <a:r>
                        <a:rPr lang="en-US" sz="1000" baseline="0" dirty="0">
                          <a:latin typeface="+mn-lt"/>
                          <a:cs typeface="Calibri" panose="020F0502020204030204" pitchFamily="34" charset="0"/>
                        </a:rPr>
                        <a:t>Root Cause : Waiting analysis NG sample find out root cause.</a:t>
                      </a:r>
                      <a:endParaRPr lang="en-US" sz="10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sz="1000" dirty="0">
                          <a:latin typeface="+mn-lt"/>
                          <a:cs typeface="Calibri" panose="020F0502020204030204" pitchFamily="34" charset="0"/>
                        </a:rPr>
                        <a:t>Waiting NG sample for analysis detect issue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PQE-Hang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PE: </a:t>
                      </a:r>
                      <a:r>
                        <a:rPr kumimoji="0" lang="en-US" altLang="zh-TW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TBD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TBD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4271466" cy="34531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Can not google login with RCU </a:t>
            </a:r>
            <a:endParaRPr kumimoji="1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1368092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652" y="1265611"/>
            <a:ext cx="3112825" cy="1041682"/>
          </a:xfrm>
          <a:prstGeom prst="rect">
            <a:avLst/>
          </a:prstGeom>
          <a:ln>
            <a:solidFill>
              <a:srgbClr val="10A051"/>
            </a:solidFill>
          </a:ln>
        </p:spPr>
      </p:pic>
    </p:spTree>
    <p:extLst>
      <p:ext uri="{BB962C8B-B14F-4D97-AF65-F5344CB8AC3E}">
        <p14:creationId xmlns:p14="http://schemas.microsoft.com/office/powerpoint/2010/main" val="63935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6259444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SET label print is not completely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baseline="0" dirty="0">
                          <a:latin typeface="+mn-lt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1050" b="1" dirty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</a:p>
                    <a:p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050" baseline="0" dirty="0">
                          <a:latin typeface="+mn-lt"/>
                          <a:cs typeface="Calibri" panose="020F0502020204030204" pitchFamily="34" charset="0"/>
                        </a:rPr>
                        <a:t> This is the technical errors. Make print out content text not full, as customer info. </a:t>
                      </a: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>
                          <a:latin typeface="+mn-lt"/>
                          <a:cs typeface="Calibri" panose="020F0502020204030204" pitchFamily="34" charset="0"/>
                        </a:rPr>
                        <a:t>Escaped cause 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dirty="0"/>
                        <a:t>-  OP printer label and Op visual inspection don’t careful</a:t>
                      </a:r>
                      <a:r>
                        <a:rPr lang="en-US" altLang="zh-TW" sz="1050" baseline="0" dirty="0"/>
                        <a:t> c</a:t>
                      </a:r>
                      <a:r>
                        <a:rPr lang="en-US" altLang="zh-TW" sz="1050" dirty="0"/>
                        <a:t>heck print</a:t>
                      </a:r>
                      <a:r>
                        <a:rPr lang="en-US" altLang="zh-TW" sz="1050" baseline="0" dirty="0"/>
                        <a:t> content.</a:t>
                      </a: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>
                          <a:latin typeface="+mn-lt"/>
                          <a:cs typeface="Calibri" pitchFamily="34" charset="0"/>
                        </a:rPr>
                        <a:t>1. Add NG picture to SOP printer</a:t>
                      </a:r>
                      <a:r>
                        <a:rPr lang="en-US" altLang="zh-TW" sz="1050" kern="0" baseline="0" dirty="0">
                          <a:latin typeface="+mn-lt"/>
                          <a:cs typeface="Calibri" pitchFamily="34" charset="0"/>
                        </a:rPr>
                        <a:t> label and visual inspection station.</a:t>
                      </a:r>
                      <a:endParaRPr lang="en-US" altLang="zh-TW" sz="1050" b="1" kern="0" dirty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baseline="0" dirty="0">
                          <a:latin typeface="+mn-lt"/>
                          <a:cs typeface="Calibri" pitchFamily="34" charset="0"/>
                        </a:rPr>
                        <a:t>2. Training OP online by quality Alert issue.</a:t>
                      </a:r>
                      <a:endParaRPr lang="en-US" altLang="zh-TW" sz="1050" kern="0" dirty="0">
                        <a:latin typeface="+mn-lt"/>
                        <a:cs typeface="Calibri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kern="0" dirty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sz="1100" kern="0" baseline="0" dirty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</a:t>
                      </a:r>
                      <a:r>
                        <a:rPr kumimoji="0" lang="en-US" altLang="zh-TW" sz="11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Huyen</a:t>
                      </a: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 Dung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IT:Phuc</a:t>
                      </a: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01-Sep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4266508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SET label print is not completely </a:t>
            </a:r>
            <a:endParaRPr kumimoji="1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449058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48" y="2449058"/>
            <a:ext cx="1415181" cy="11254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612" y="2317899"/>
            <a:ext cx="628798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>
            <a:off x="3154418" y="2649178"/>
            <a:ext cx="205050" cy="1"/>
          </a:xfrm>
          <a:prstGeom prst="straightConnector1">
            <a:avLst/>
          </a:prstGeom>
          <a:ln w="28575">
            <a:solidFill>
              <a:srgbClr val="10A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9868" y="2317899"/>
            <a:ext cx="685406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638681" y="3057971"/>
            <a:ext cx="464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Print label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68166" y="3057971"/>
            <a:ext cx="777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Check after print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77450" y="3048341"/>
            <a:ext cx="791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Paste label on housing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254818" y="2649178"/>
            <a:ext cx="205050" cy="1"/>
          </a:xfrm>
          <a:prstGeom prst="straightConnector1">
            <a:avLst/>
          </a:prstGeom>
          <a:ln w="28575">
            <a:solidFill>
              <a:srgbClr val="10A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393" y="2317899"/>
            <a:ext cx="674286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407016"/>
              </p:ext>
            </p:extLst>
          </p:nvPr>
        </p:nvGraphicFramePr>
        <p:xfrm>
          <a:off x="5273374" y="228644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73374" y="228644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138306"/>
              </p:ext>
            </p:extLst>
          </p:nvPr>
        </p:nvGraphicFramePr>
        <p:xfrm>
          <a:off x="6326480" y="227681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326480" y="227681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206074"/>
              </p:ext>
            </p:extLst>
          </p:nvPr>
        </p:nvGraphicFramePr>
        <p:xfrm>
          <a:off x="4145592" y="226341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" name="Acrobat Document" showAsIcon="1" r:id="rId12" imgW="914400" imgH="771480" progId="AcroExch.Document.DC">
                  <p:embed/>
                </p:oleObj>
              </mc:Choice>
              <mc:Fallback>
                <p:oleObj name="Acrobat Document" showAsIcon="1" r:id="rId12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145592" y="226341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2448868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Ethernet</a:t>
                      </a:r>
                      <a:r>
                        <a:rPr lang="en-US" altLang="zh-TW" sz="1100" b="1" baseline="0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cable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packing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altLang="zh-TW" sz="1050" dirty="0"/>
                        <a:t>The Ethernet have 2 kind packing method, Normal</a:t>
                      </a:r>
                      <a:r>
                        <a:rPr lang="en-US" altLang="zh-TW" sz="1050" baseline="0" dirty="0"/>
                        <a:t> the cable have to tie maximum is 120 (+-10 ) mm, but the NG Ethernet cable </a:t>
                      </a:r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is 150mm.</a:t>
                      </a:r>
                      <a:r>
                        <a:rPr lang="en-US" sz="1050" baseline="0" dirty="0">
                          <a:latin typeface="+mn-lt"/>
                          <a:cs typeface="Calibri" panose="020F0502020204030204" pitchFamily="34" charset="0"/>
                        </a:rPr>
                        <a:t> This is cause incoming material have 2 kind mix together in carton box.</a:t>
                      </a: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050" b="1" dirty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/>
                        <a:t>IQC inspection incoming material follow AQL 0.4 , So no defect this issue.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/>
                        <a:t>All accessory no test function online, just test OBA follow AQL 0.65</a:t>
                      </a:r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173038" marR="0" lvl="0" indent="-17303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- Online production this is accessory material</a:t>
                      </a:r>
                      <a:r>
                        <a:rPr lang="en-US" sz="1050" baseline="0" dirty="0">
                          <a:latin typeface="+mn-lt"/>
                          <a:cs typeface="Calibri" panose="020F0502020204030204" pitchFamily="34" charset="0"/>
                        </a:rPr>
                        <a:t> , packing inside PE bag, no any notice from QA, no reject this issue.</a:t>
                      </a:r>
                      <a:endParaRPr lang="en-US" sz="105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1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119063" indent="-119063">
                        <a:buFont typeface="Wingdings" panose="05000000000000000000" pitchFamily="2" charset="2"/>
                        <a:buNone/>
                      </a:pPr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 - Remark from IQC</a:t>
                      </a:r>
                      <a:r>
                        <a:rPr lang="en-US" sz="1050" baseline="0" dirty="0">
                          <a:latin typeface="+mn-lt"/>
                          <a:cs typeface="Calibri" panose="020F0502020204030204" pitchFamily="34" charset="0"/>
                        </a:rPr>
                        <a:t> new coming material inspection this issue,</a:t>
                      </a:r>
                    </a:p>
                    <a:p>
                      <a:pPr marL="119063" indent="-119063">
                        <a:buFont typeface="Wingdings" panose="05000000000000000000" pitchFamily="2" charset="2"/>
                        <a:buNone/>
                      </a:pPr>
                      <a:r>
                        <a:rPr lang="en-US" sz="1050" baseline="0" dirty="0">
                          <a:latin typeface="+mn-lt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Showed NG sample and re-trained operator at put accessory station</a:t>
                      </a:r>
                      <a:r>
                        <a:rPr lang="en-US" sz="1050" baseline="0" dirty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  <a:endParaRPr lang="en-US" sz="110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55563" indent="0">
                        <a:buFont typeface="Wingdings" panose="05000000000000000000" pitchFamily="2" charset="2"/>
                        <a:buNone/>
                      </a:pPr>
                      <a:r>
                        <a:rPr lang="en-US" sz="1100" dirty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100" baseline="0" dirty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   stations to make sure</a:t>
                      </a:r>
                      <a:r>
                        <a:rPr lang="en-US" sz="1050" baseline="0" dirty="0">
                          <a:latin typeface="+mn-lt"/>
                          <a:cs typeface="Calibri" panose="020F0502020204030204" pitchFamily="34" charset="0"/>
                        </a:rPr>
                        <a:t> their operating follow SOP</a:t>
                      </a:r>
                      <a:r>
                        <a:rPr lang="en-US" sz="1050" dirty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</a:t>
                      </a:r>
                      <a:r>
                        <a:rPr kumimoji="0" lang="en-US" altLang="zh-TW" sz="11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Khoa</a:t>
                      </a: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IQC: Long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PD:Dung</a:t>
                      </a:r>
                      <a:endParaRPr kumimoji="0" lang="en-US" altLang="zh-TW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packing NG </a:t>
            </a:r>
            <a:endParaRPr kumimoji="1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23400" y="2525731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8" y="2429629"/>
            <a:ext cx="1414030" cy="98766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570" y="1907722"/>
            <a:ext cx="2390358" cy="1015738"/>
          </a:xfrm>
          <a:prstGeom prst="rect">
            <a:avLst/>
          </a:prstGeom>
          <a:ln>
            <a:solidFill>
              <a:srgbClr val="00B050"/>
            </a:solidFill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365102"/>
              </p:ext>
            </p:extLst>
          </p:nvPr>
        </p:nvGraphicFramePr>
        <p:xfrm>
          <a:off x="5614416" y="31566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1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14416" y="31566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813724"/>
              </p:ext>
            </p:extLst>
          </p:nvPr>
        </p:nvGraphicFramePr>
        <p:xfrm>
          <a:off x="4261824" y="318285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2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61824" y="318285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782019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13658</TotalTime>
  <Words>626</Words>
  <Application>Microsoft Office PowerPoint</Application>
  <PresentationFormat>On-screen Show (16:9)</PresentationFormat>
  <Paragraphs>193</Paragraphs>
  <Slides>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Symbol</vt:lpstr>
      <vt:lpstr>Wingdings</vt:lpstr>
      <vt:lpstr>2_Office 佈景主題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Nguyen Thi Nam</cp:lastModifiedBy>
  <cp:revision>1504</cp:revision>
  <dcterms:created xsi:type="dcterms:W3CDTF">2018-11-16T05:26:15Z</dcterms:created>
  <dcterms:modified xsi:type="dcterms:W3CDTF">2020-10-19T12:20:09Z</dcterms:modified>
</cp:coreProperties>
</file>